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3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55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9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314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1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88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6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66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69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58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9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628E5-6E1A-48F2-BBA8-8573556A2DE8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B3C15-2C63-4389-B770-596E19B87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12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earningapps.org/display?v=p4zx7hew51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6192688" cy="2304256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latin typeface="Cambria" panose="02040503050406030204" pitchFamily="18" charset="0"/>
              </a:rPr>
              <a:t>CHILDLINE</a:t>
            </a:r>
            <a:endParaRPr lang="ru-RU" sz="7200" b="1" dirty="0">
              <a:latin typeface="Cambria" panose="02040503050406030204" pitchFamily="18" charset="0"/>
            </a:endParaRPr>
          </a:p>
        </p:txBody>
      </p:sp>
      <p:pic>
        <p:nvPicPr>
          <p:cNvPr id="1026" name="Picture 2" descr="C:\Users\Оля\AppData\Local\Microsoft\Windows\INetCache\IE\8YT33VBA\SO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380" y="3002404"/>
            <a:ext cx="3853396" cy="2658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32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2771800" y="908720"/>
            <a:ext cx="5616624" cy="3744416"/>
          </a:xfrm>
          <a:prstGeom prst="wedgeRoundRectCallout">
            <a:avLst>
              <a:gd name="adj1" fmla="val -41997"/>
              <a:gd name="adj2" fmla="val 67995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/>
              <a:t>I was being bullied at school but was afraid that telling a teacher would only make things worse. After I called ChildLine and spoke to one of their counsellors, I felt more confident about my right to ask for help and what I should say.</a:t>
            </a:r>
            <a:endParaRPr lang="ru-RU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5085184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</a:rPr>
              <a:t>Sophie</a:t>
            </a:r>
            <a:endParaRPr lang="ru-RU" sz="6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51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3">
                    <a:lumMod val="50000"/>
                  </a:schemeClr>
                </a:solidFill>
              </a:rPr>
              <a:t>Hints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556792"/>
            <a:ext cx="5544616" cy="3845024"/>
          </a:xfrm>
        </p:spPr>
        <p:txBody>
          <a:bodyPr>
            <a:noAutofit/>
          </a:bodyPr>
          <a:lstStyle/>
          <a:p>
            <a:r>
              <a:rPr lang="en-US" sz="4000" b="1" i="1" dirty="0" smtClean="0"/>
              <a:t>What time … ?</a:t>
            </a:r>
          </a:p>
          <a:p>
            <a:r>
              <a:rPr lang="en-US" sz="4000" b="1" i="1" dirty="0" smtClean="0"/>
              <a:t>Who … ?</a:t>
            </a:r>
          </a:p>
          <a:p>
            <a:r>
              <a:rPr lang="en-US" sz="4000" b="1" i="1" dirty="0" smtClean="0"/>
              <a:t>When … ?</a:t>
            </a:r>
          </a:p>
          <a:p>
            <a:r>
              <a:rPr lang="en-US" sz="4000" b="1" i="1" dirty="0" smtClean="0"/>
              <a:t>How many calls … ?</a:t>
            </a:r>
          </a:p>
          <a:p>
            <a:r>
              <a:rPr lang="en-US" sz="4000" b="1" i="1" dirty="0" smtClean="0"/>
              <a:t>… anonymous?</a:t>
            </a:r>
          </a:p>
          <a:p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23188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Match the words with their meaning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3816424" cy="4392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confidential</a:t>
            </a:r>
          </a:p>
          <a:p>
            <a:pPr marL="0" indent="0">
              <a:buNone/>
            </a:pPr>
            <a:r>
              <a:rPr lang="en-US" sz="3600" dirty="0" smtClean="0"/>
              <a:t>bullying</a:t>
            </a:r>
          </a:p>
          <a:p>
            <a:pPr marL="0" indent="0">
              <a:buNone/>
            </a:pPr>
            <a:r>
              <a:rPr lang="en-US" sz="3600" dirty="0" smtClean="0"/>
              <a:t>shelter</a:t>
            </a:r>
          </a:p>
          <a:p>
            <a:pPr marL="0" indent="0">
              <a:buNone/>
            </a:pPr>
            <a:r>
              <a:rPr lang="en-US" sz="3600" dirty="0" smtClean="0"/>
              <a:t>fundraise</a:t>
            </a:r>
          </a:p>
          <a:p>
            <a:pPr marL="0" indent="0">
              <a:buNone/>
            </a:pPr>
            <a:r>
              <a:rPr lang="en-US" sz="3600" dirty="0" smtClean="0"/>
              <a:t>further</a:t>
            </a:r>
          </a:p>
          <a:p>
            <a:pPr marL="0" indent="0">
              <a:buNone/>
            </a:pPr>
            <a:r>
              <a:rPr lang="en-US" sz="3600" dirty="0" smtClean="0"/>
              <a:t>volunteering</a:t>
            </a:r>
            <a:endParaRPr lang="ru-RU" sz="36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499992" y="1484784"/>
            <a:ext cx="3816424" cy="4392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36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707904" y="1464175"/>
            <a:ext cx="5040560" cy="4392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3600" dirty="0" smtClean="0"/>
              <a:t>убежище, приют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3600" dirty="0" smtClean="0"/>
              <a:t>добровольная работа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3600" dirty="0" smtClean="0"/>
              <a:t>конфиденциальный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800" dirty="0" smtClean="0"/>
              <a:t>дальнейший, дополнительный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3600" dirty="0" smtClean="0"/>
              <a:t>запугивание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3600" dirty="0" smtClean="0"/>
              <a:t>собирать деньги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36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771800" y="1844824"/>
            <a:ext cx="936104" cy="1296144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051720" y="2524894"/>
            <a:ext cx="1800200" cy="184021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871700" y="1844824"/>
            <a:ext cx="1980220" cy="1368152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339752" y="3933056"/>
            <a:ext cx="1512168" cy="108012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871700" y="3681027"/>
            <a:ext cx="1980220" cy="792089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861810" y="2492896"/>
            <a:ext cx="990110" cy="2576275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03648" y="5661248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2"/>
              </a:rPr>
              <a:t>http://LearningApps.org/display?v=p4zx7hew517</a:t>
            </a:r>
            <a:endParaRPr lang="ru-RU" sz="2400" b="1" dirty="0" smtClean="0"/>
          </a:p>
          <a:p>
            <a:pPr algn="ctr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2343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0-tub-ru.yandex.net/i?id=e494ad1da8c04706cc90c601e4c9df43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30765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bs.twimg.com/media/ClJji6BVYAAS_j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23" y="3861048"/>
            <a:ext cx="3280535" cy="217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hippt.net/u/storage/ppt_16264/f419-1401992180-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23" y="1176574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539552" y="4005064"/>
            <a:ext cx="4464496" cy="5078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64-63-07    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                           Детский телефон доверия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39552" y="4556074"/>
            <a:ext cx="4248472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   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36-45-55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                      Горячая линия помощи детям и подросткам «Мы рядом!»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2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96</Words>
  <Application>Microsoft Office PowerPoint</Application>
  <PresentationFormat>Экран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CHILDLINE</vt:lpstr>
      <vt:lpstr>Презентация PowerPoint</vt:lpstr>
      <vt:lpstr>Hints</vt:lpstr>
      <vt:lpstr>Match the words with their meaning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CHILDLINE</dc:title>
  <dc:creator>Оля</dc:creator>
  <cp:lastModifiedBy>Оля</cp:lastModifiedBy>
  <cp:revision>8</cp:revision>
  <dcterms:created xsi:type="dcterms:W3CDTF">2017-03-26T15:44:55Z</dcterms:created>
  <dcterms:modified xsi:type="dcterms:W3CDTF">2017-03-27T03:50:24Z</dcterms:modified>
</cp:coreProperties>
</file>